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58" r:id="rId5"/>
    <p:sldId id="259" r:id="rId6"/>
    <p:sldId id="274" r:id="rId7"/>
    <p:sldId id="263" r:id="rId8"/>
    <p:sldId id="271" r:id="rId9"/>
    <p:sldId id="265" r:id="rId10"/>
    <p:sldId id="264" r:id="rId11"/>
    <p:sldId id="262" r:id="rId12"/>
    <p:sldId id="261" r:id="rId13"/>
    <p:sldId id="266" r:id="rId14"/>
    <p:sldId id="267" r:id="rId15"/>
    <p:sldId id="270" r:id="rId16"/>
    <p:sldId id="269" r:id="rId17"/>
    <p:sldId id="275" r:id="rId18"/>
    <p:sldId id="26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80" d="100"/>
          <a:sy n="80" d="100"/>
        </p:scale>
        <p:origin x="-1086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7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aav@l-stik.com.u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Управление проектом – управление собой и стрессоустойчивость.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769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докладчик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Антоненко Андрей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Опыт: 12 лет работы в стрессовой обстановке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Диагноз: счастлив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4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Видение результата.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Результат: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Результат – это то, что из стремления к цели было достигнуто.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Результат: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367240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Результат – это многогранная точка, которая отражает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теперешнее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состояние процесса по отношению к человеку, который обеспечивает результат и включает в себя (по мимо финансовых показателей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):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здоровье, время для работы над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собой, друзей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 знакомых, круг общения, семья, различные приобретенные навыки, образование, уровень осознанности и т.д. 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Нужно быть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целеустремленным,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результативным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Желаемый результат - это видение себя и того, что вы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создали  по движению к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цели.</a:t>
            </a:r>
          </a:p>
          <a:p>
            <a:pPr algn="just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Результат: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Самое важное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это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создать фундамент для проявления нужного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результата  - 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 тогда любая поставленная цель будет достигаться автоматически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 Как это сделать?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Фундамент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для проявления нужного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результата: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456384"/>
          </a:xfrm>
        </p:spPr>
        <p:txBody>
          <a:bodyPr/>
          <a:lstStyle/>
          <a:p>
            <a:pPr marL="0" lv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1. Точно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определить, что вам необходимо от жизни;</a:t>
            </a:r>
          </a:p>
          <a:p>
            <a:pPr marL="0" lv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2. Определить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свои ценности, которых вы будете придерживаться по жизни;</a:t>
            </a:r>
          </a:p>
          <a:p>
            <a:pPr marL="0" lv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3. Соединить цели на работе с личными.  </a:t>
            </a:r>
          </a:p>
          <a:p>
            <a:pPr marL="0" lv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4. Убрать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все лишнее. </a:t>
            </a:r>
          </a:p>
        </p:txBody>
      </p:sp>
    </p:spTree>
    <p:extLst>
      <p:ext uri="{BB962C8B-B14F-4D97-AF65-F5344CB8AC3E}">
        <p14:creationId xmlns:p14="http://schemas.microsoft.com/office/powerpoint/2010/main" val="20155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Результативная работа: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324035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Для успешной работы, контроля всего и себя,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необходимо:</a:t>
            </a:r>
          </a:p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сознание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заполненное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сомнениями и переживаниями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сконцентрированное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внимание над процессом который вы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делаете;</a:t>
            </a:r>
          </a:p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энергия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для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работы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33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Как найти время для себя 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формирования своих результатов?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381642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Все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, что вы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делаете,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превратите в процессы для достижения желаемого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результата, начиная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со сна,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работы, поездки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машине, игру с ребенком, общении и т.д.</a:t>
            </a:r>
          </a:p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Любой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проект можно рассматривать как тренировку 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относиться,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как к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тренировке.</a:t>
            </a:r>
          </a:p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Каждое действие должно быть продуманным и завершенным.</a:t>
            </a:r>
          </a:p>
          <a:p>
            <a:pPr marL="0" indent="0" algn="just">
              <a:buNone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33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Что важно помнить.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3744415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Важно научиться слушать себя и понимать когда необходима молниеносная реакция, а когда лучше ничего не делать.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Целостный человек одинаково устойчив к стрессам и одинаково чувствителен к жизни.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33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Метод достижения целостности - для закрепления: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Внутренний контроллер.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Основной фон.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Правильное дыхание.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Контроль мыслей, видение результата.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Контроль энергии.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Физическая активность.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Психологические нагрузки.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Расслабление.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51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Итог: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144015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Любой руководитель должен уметь делать три вещи думать, голодать и ждать.</a:t>
            </a:r>
          </a:p>
          <a:p>
            <a:pPr marL="0" indent="0">
              <a:buNone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70103" y="5445224"/>
            <a:ext cx="1944216" cy="5040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2012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90083" y="4437112"/>
            <a:ext cx="2304256" cy="53580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aav@l-stik.com.ua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067 502 72 52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Виды стресса с которым сталкивается руководитель: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252028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Эмоциональный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Психологический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Информационный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Другие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9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Влияние стресса: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0445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Вред стресса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Польза стресса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8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Симптомы стресса и депрессии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Быстрая усталость</a:t>
            </a: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Раздражительность</a:t>
            </a: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Тревога, паника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Учащенное сердцебиение  </a:t>
            </a: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Чрезмерная расслабленность</a:t>
            </a: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Болезненность</a:t>
            </a: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Бессонница </a:t>
            </a: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Флегматичность</a:t>
            </a: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Отсутствие интереса к жизни и работе</a:t>
            </a: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Чрезмерная активность, суета</a:t>
            </a: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 т.п.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2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Причины стресса и депрессии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Страх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Ожидание результата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Отсутствие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цели</a:t>
            </a: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Болезнь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Недовольство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собой или другими</a:t>
            </a: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Зависть</a:t>
            </a: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Проблемы в семье или на работе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Перегрузка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эмоциональная,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     информационная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, физическая</a:t>
            </a: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Отсутствие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отдыха 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т.п.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7"/>
            <a:ext cx="8229600" cy="295232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Опыт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 понимание, настоящее видение ситуации приходит с возрастом, но в тот момент начинает подкачивать здоровье и желание работать на 100% или хотя бы на 70% не возникает. Это говорит о сильном внутреннем физическом и психическом износе организма. </a:t>
            </a:r>
          </a:p>
        </p:txBody>
      </p:sp>
    </p:spTree>
    <p:extLst>
      <p:ext uri="{BB962C8B-B14F-4D97-AF65-F5344CB8AC3E}">
        <p14:creationId xmlns:p14="http://schemas.microsoft.com/office/powerpoint/2010/main" val="10022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Корневые причины: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Отсутствие целостности человека.</a:t>
            </a:r>
          </a:p>
          <a:p>
            <a:r>
              <a:rPr lang="ru-RU" smtClean="0">
                <a:solidFill>
                  <a:schemeClr val="accent1">
                    <a:lumMod val="75000"/>
                  </a:schemeClr>
                </a:solidFill>
              </a:rPr>
              <a:t>Сложность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осознать то, что все просто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 все изменяется.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Метод достижения целостности: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Внутренний контроллер.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Основной фон.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Правильное дыхание.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Контроль мыслей, видение результата.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Контроль энергии.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Физическая активность.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Психологические нагрузки.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Расслабление.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77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Видение результата.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Цель: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Цель – это то, к чему мы стремимся.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521</Words>
  <Application>Microsoft Office PowerPoint</Application>
  <PresentationFormat>Экран (4:3)</PresentationFormat>
  <Paragraphs>91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Управление проектом – управление собой и стрессоустойчивость.  </vt:lpstr>
      <vt:lpstr>Виды стресса с которым сталкивается руководитель:</vt:lpstr>
      <vt:lpstr>Влияние стресса:</vt:lpstr>
      <vt:lpstr>Симптомы стресса и депрессии:</vt:lpstr>
      <vt:lpstr>Причины стресса и депрессии:</vt:lpstr>
      <vt:lpstr>Презентация PowerPoint</vt:lpstr>
      <vt:lpstr>Корневые причины:</vt:lpstr>
      <vt:lpstr>Метод достижения целостности:</vt:lpstr>
      <vt:lpstr>Видение результата.  Цель:</vt:lpstr>
      <vt:lpstr>Видение результата. Результат:</vt:lpstr>
      <vt:lpstr>Результат:</vt:lpstr>
      <vt:lpstr>Результат:</vt:lpstr>
      <vt:lpstr>Фундамент для проявления нужного результата:</vt:lpstr>
      <vt:lpstr>Результативная работа:</vt:lpstr>
      <vt:lpstr>Как найти время для себя и формирования своих результатов? </vt:lpstr>
      <vt:lpstr>Что важно помнить.</vt:lpstr>
      <vt:lpstr>Метод достижения целостности - для закрепления:</vt:lpstr>
      <vt:lpstr>Итог: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anton</dc:creator>
  <cp:lastModifiedBy>anton</cp:lastModifiedBy>
  <cp:revision>106</cp:revision>
  <dcterms:created xsi:type="dcterms:W3CDTF">2012-10-10T06:33:12Z</dcterms:created>
  <dcterms:modified xsi:type="dcterms:W3CDTF">2012-11-02T08:48:09Z</dcterms:modified>
</cp:coreProperties>
</file>